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MP4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6" r:id="rId3"/>
    <p:sldId id="258" r:id="rId4"/>
    <p:sldId id="259" r:id="rId5"/>
    <p:sldId id="264" r:id="rId6"/>
    <p:sldId id="261" r:id="rId7"/>
    <p:sldId id="260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-165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8E39-5195-B649-9BF6-716BC79D17E4}" type="datetimeFigureOut">
              <a:rPr lang="en-US" smtClean="0"/>
              <a:t>1/9/15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C9DB96A1-BB2C-4B4C-9F5D-21F305EBF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8E39-5195-B649-9BF6-716BC79D17E4}" type="datetimeFigureOut">
              <a:rPr lang="en-US" smtClean="0"/>
              <a:t>1/9/15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B96A1-BB2C-4B4C-9F5D-21F305EBF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8E39-5195-B649-9BF6-716BC79D17E4}" type="datetimeFigureOut">
              <a:rPr lang="en-US" smtClean="0"/>
              <a:t>1/9/15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B96A1-BB2C-4B4C-9F5D-21F305EBF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8E39-5195-B649-9BF6-716BC79D17E4}" type="datetimeFigureOut">
              <a:rPr lang="en-US" smtClean="0"/>
              <a:t>1/9/15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B96A1-BB2C-4B4C-9F5D-21F305EBF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8E39-5195-B649-9BF6-716BC79D17E4}" type="datetimeFigureOut">
              <a:rPr lang="en-US" smtClean="0"/>
              <a:t>1/9/15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B96A1-BB2C-4B4C-9F5D-21F305EBF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8E39-5195-B649-9BF6-716BC79D17E4}" type="datetimeFigureOut">
              <a:rPr lang="en-US" smtClean="0"/>
              <a:t>1/9/15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B96A1-BB2C-4B4C-9F5D-21F305EBF125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8E39-5195-B649-9BF6-716BC79D17E4}" type="datetimeFigureOut">
              <a:rPr lang="en-US" smtClean="0"/>
              <a:t>1/9/15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B96A1-BB2C-4B4C-9F5D-21F305EBF125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8E39-5195-B649-9BF6-716BC79D17E4}" type="datetimeFigureOut">
              <a:rPr lang="en-US" smtClean="0"/>
              <a:t>1/9/15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B96A1-BB2C-4B4C-9F5D-21F305EBF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8E39-5195-B649-9BF6-716BC79D17E4}" type="datetimeFigureOut">
              <a:rPr lang="en-US" smtClean="0"/>
              <a:t>1/9/15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B96A1-BB2C-4B4C-9F5D-21F305EBF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8E39-5195-B649-9BF6-716BC79D17E4}" type="datetimeFigureOut">
              <a:rPr lang="en-US" smtClean="0"/>
              <a:t>1/9/15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B96A1-BB2C-4B4C-9F5D-21F305EBF125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8E39-5195-B649-9BF6-716BC79D17E4}" type="datetimeFigureOut">
              <a:rPr lang="en-US" smtClean="0"/>
              <a:t>1/9/15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B96A1-BB2C-4B4C-9F5D-21F305EBF125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5E78E39-5195-B649-9BF6-716BC79D17E4}" type="datetimeFigureOut">
              <a:rPr lang="en-US" smtClean="0"/>
              <a:t>1/9/15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C9DB96A1-BB2C-4B4C-9F5D-21F305EBF125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</a:t>
            </a:r>
            <a:r>
              <a:rPr lang="en-US" dirty="0" err="1" smtClean="0"/>
              <a:t>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Create your classroom map.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70110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Tools of a Geographer: “TODALS”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Use different types of maps and geographic tools to analyze features on Earth to investigate and solve geographic </a:t>
            </a:r>
            <a:r>
              <a:rPr lang="en-US" dirty="0" smtClean="0"/>
              <a:t>questions</a:t>
            </a:r>
          </a:p>
          <a:p>
            <a:r>
              <a:rPr lang="en-US" dirty="0" smtClean="0"/>
              <a:t>Identify, describe, and utilize the elements of TODALS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38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200" b="1" dirty="0"/>
              <a:t>List things you need on a map for it to be useful and accurate</a:t>
            </a:r>
            <a:r>
              <a:rPr lang="en-US" sz="3200" b="1" dirty="0" smtClean="0"/>
              <a:t>.</a:t>
            </a:r>
          </a:p>
          <a:p>
            <a:endParaRPr lang="en-US" sz="3200" b="1" dirty="0"/>
          </a:p>
          <a:p>
            <a:r>
              <a:rPr lang="en-US" sz="3200" b="1" dirty="0" smtClean="0"/>
              <a:t>Now turn to your shoulder partner and compare your lists.</a:t>
            </a:r>
          </a:p>
          <a:p>
            <a:r>
              <a:rPr lang="en-US" sz="3200" b="1" dirty="0" smtClean="0"/>
              <a:t>Circle the ones you both had written down</a:t>
            </a:r>
          </a:p>
          <a:p>
            <a:r>
              <a:rPr lang="en-US" sz="3200" b="1" dirty="0" smtClean="0"/>
              <a:t>Are there any you think you should add?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79607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Maps &amp; Directions</a:t>
            </a:r>
            <a:endParaRPr lang="en-US" dirty="0"/>
          </a:p>
        </p:txBody>
      </p:sp>
      <p:pic>
        <p:nvPicPr>
          <p:cNvPr id="4" name="Maps and Cardinal Directions -Reading Maps for kids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7775" y="1600200"/>
            <a:ext cx="6648450" cy="3733800"/>
          </a:xfrm>
        </p:spPr>
      </p:pic>
    </p:spTree>
    <p:extLst>
      <p:ext uri="{BB962C8B-B14F-4D97-AF65-F5344CB8AC3E}">
        <p14:creationId xmlns:p14="http://schemas.microsoft.com/office/powerpoint/2010/main" val="1502208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Maps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Compare and contrast giving directions to using a map</a:t>
            </a:r>
          </a:p>
          <a:p>
            <a:pPr lvl="1"/>
            <a:r>
              <a:rPr lang="en-US" sz="3600" dirty="0" smtClean="0"/>
              <a:t>Use the T Chart on your paper</a:t>
            </a:r>
          </a:p>
        </p:txBody>
      </p:sp>
    </p:spTree>
    <p:extLst>
      <p:ext uri="{BB962C8B-B14F-4D97-AF65-F5344CB8AC3E}">
        <p14:creationId xmlns:p14="http://schemas.microsoft.com/office/powerpoint/2010/main" val="2087302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are Maps useful?</a:t>
            </a:r>
            <a:endParaRPr lang="en-US" dirty="0"/>
          </a:p>
        </p:txBody>
      </p:sp>
      <p:pic>
        <p:nvPicPr>
          <p:cNvPr id="4" name="Geography Lesson Intro Movie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82800" y="1600200"/>
            <a:ext cx="4978400" cy="3733800"/>
          </a:xfrm>
        </p:spPr>
      </p:pic>
    </p:spTree>
    <p:extLst>
      <p:ext uri="{BB962C8B-B14F-4D97-AF65-F5344CB8AC3E}">
        <p14:creationId xmlns:p14="http://schemas.microsoft.com/office/powerpoint/2010/main" val="27853412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Every Map  should have these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6319803" cy="2844477"/>
          </a:xfrm>
        </p:spPr>
        <p:txBody>
          <a:bodyPr>
            <a:noAutofit/>
          </a:bodyPr>
          <a:lstStyle/>
          <a:p>
            <a:r>
              <a:rPr lang="en-US" sz="3600" dirty="0" smtClean="0"/>
              <a:t>Title</a:t>
            </a:r>
          </a:p>
          <a:p>
            <a:r>
              <a:rPr lang="en-US" sz="3600" dirty="0" smtClean="0"/>
              <a:t>Orientation</a:t>
            </a:r>
          </a:p>
          <a:p>
            <a:r>
              <a:rPr lang="en-US" sz="3600" dirty="0" smtClean="0"/>
              <a:t>Date</a:t>
            </a:r>
          </a:p>
          <a:p>
            <a:r>
              <a:rPr lang="en-US" sz="3600" dirty="0" smtClean="0"/>
              <a:t>Author</a:t>
            </a:r>
          </a:p>
          <a:p>
            <a:r>
              <a:rPr lang="en-US" sz="3600" dirty="0" smtClean="0"/>
              <a:t>Legend</a:t>
            </a:r>
          </a:p>
          <a:p>
            <a:r>
              <a:rPr lang="en-US" sz="3600" dirty="0" smtClean="0"/>
              <a:t>Scale</a:t>
            </a:r>
          </a:p>
          <a:p>
            <a:pPr marL="6858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12929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Classroom 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Now, go back to your classroom map and make sure you have all elements of TODALS.</a:t>
            </a:r>
          </a:p>
          <a:p>
            <a:endParaRPr lang="en-US" sz="3200" dirty="0"/>
          </a:p>
          <a:p>
            <a:r>
              <a:rPr lang="en-US" sz="3200" dirty="0" smtClean="0"/>
              <a:t>Turn to your shoulder partner and evaluate each others maps for all the elements of TODALS.</a:t>
            </a:r>
          </a:p>
          <a:p>
            <a:endParaRPr lang="en-US" sz="3200" dirty="0"/>
          </a:p>
          <a:p>
            <a:pPr marL="6858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41556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 Slip: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Why do you think it is important for maps to include each of the elements of TODALS.</a:t>
            </a:r>
          </a:p>
          <a:p>
            <a:pPr lvl="1"/>
            <a:r>
              <a:rPr lang="en-US" sz="3200" dirty="0" smtClean="0"/>
              <a:t>Why do we need a title?</a:t>
            </a:r>
          </a:p>
          <a:p>
            <a:pPr lvl="1"/>
            <a:r>
              <a:rPr lang="en-US" sz="3200" dirty="0" smtClean="0"/>
              <a:t>Why do we need orientation?</a:t>
            </a:r>
          </a:p>
          <a:p>
            <a:pPr lvl="1"/>
            <a:r>
              <a:rPr lang="en-US" sz="3200" dirty="0" smtClean="0"/>
              <a:t>Etc.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83971989"/>
      </p:ext>
    </p:extLst>
  </p:cSld>
  <p:clrMapOvr>
    <a:masterClrMapping/>
  </p:clrMapOvr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 Pop.thmx</Template>
  <TotalTime>3075</TotalTime>
  <Words>200</Words>
  <Application>Microsoft Macintosh PowerPoint</Application>
  <PresentationFormat>On-screen Show (4:3)</PresentationFormat>
  <Paragraphs>32</Paragraphs>
  <Slides>9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Urban Pop</vt:lpstr>
      <vt:lpstr>Do NOw</vt:lpstr>
      <vt:lpstr>Tools of a Geographer: “TODALS”</vt:lpstr>
      <vt:lpstr>Activity:</vt:lpstr>
      <vt:lpstr>Maps &amp; Directions</vt:lpstr>
      <vt:lpstr>Why Maps</vt:lpstr>
      <vt:lpstr>Why are Maps useful?</vt:lpstr>
      <vt:lpstr>Every Map  should have these</vt:lpstr>
      <vt:lpstr>Your Classroom Map</vt:lpstr>
      <vt:lpstr>Exit Slip: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NOw</dc:title>
  <dc:creator>Microsoft Office User</dc:creator>
  <cp:lastModifiedBy>Jon  Poole</cp:lastModifiedBy>
  <cp:revision>7</cp:revision>
  <dcterms:created xsi:type="dcterms:W3CDTF">2014-08-20T14:19:20Z</dcterms:created>
  <dcterms:modified xsi:type="dcterms:W3CDTF">2015-01-09T18:00:07Z</dcterms:modified>
</cp:coreProperties>
</file>